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3657600" cy="2743200"/>
  <p:notesSz cx="6858000" cy="9144000"/>
  <p:defaultTextStyle>
    <a:defPPr>
      <a:defRPr lang="en-US"/>
    </a:defPPr>
    <a:lvl1pPr marL="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18288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36576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54864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73152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91440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09728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28016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1463040" algn="l" defTabSz="18288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84" d="100"/>
          <a:sy n="184" d="100"/>
        </p:scale>
        <p:origin x="-1260" y="24"/>
      </p:cViewPr>
      <p:guideLst>
        <p:guide orient="horz" pos="864"/>
        <p:guide pos="11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852170"/>
            <a:ext cx="3108960" cy="5880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" y="1554480"/>
            <a:ext cx="2560320" cy="7010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2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7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5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" y="109855"/>
            <a:ext cx="822960" cy="234061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109855"/>
            <a:ext cx="2407920" cy="234061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4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4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" y="1762760"/>
            <a:ext cx="3108960" cy="544830"/>
          </a:xfrm>
        </p:spPr>
        <p:txBody>
          <a:bodyPr anchor="t"/>
          <a:lstStyle>
            <a:lvl1pPr algn="l">
              <a:defRPr sz="1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" y="1162685"/>
            <a:ext cx="3108960" cy="600075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0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640080"/>
            <a:ext cx="1615440" cy="1810385"/>
          </a:xfrm>
        </p:spPr>
        <p:txBody>
          <a:bodyPr/>
          <a:lstStyle>
            <a:lvl1pPr>
              <a:defRPr sz="1100"/>
            </a:lvl1pPr>
            <a:lvl2pPr>
              <a:defRPr sz="10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" y="640080"/>
            <a:ext cx="1615440" cy="1810385"/>
          </a:xfrm>
        </p:spPr>
        <p:txBody>
          <a:bodyPr/>
          <a:lstStyle>
            <a:lvl1pPr>
              <a:defRPr sz="1100"/>
            </a:lvl1pPr>
            <a:lvl2pPr>
              <a:defRPr sz="10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8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614045"/>
            <a:ext cx="1616075" cy="255905"/>
          </a:xfrm>
        </p:spPr>
        <p:txBody>
          <a:bodyPr anchor="b"/>
          <a:lstStyle>
            <a:lvl1pPr marL="0" indent="0">
              <a:buNone/>
              <a:defRPr sz="100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00" b="1"/>
            </a:lvl3pPr>
            <a:lvl4pPr marL="548640" indent="0">
              <a:buNone/>
              <a:defRPr sz="600" b="1"/>
            </a:lvl4pPr>
            <a:lvl5pPr marL="731520" indent="0">
              <a:buNone/>
              <a:defRPr sz="600" b="1"/>
            </a:lvl5pPr>
            <a:lvl6pPr marL="914400" indent="0">
              <a:buNone/>
              <a:defRPr sz="600" b="1"/>
            </a:lvl6pPr>
            <a:lvl7pPr marL="1097280" indent="0">
              <a:buNone/>
              <a:defRPr sz="600" b="1"/>
            </a:lvl7pPr>
            <a:lvl8pPr marL="1280160" indent="0">
              <a:buNone/>
              <a:defRPr sz="600" b="1"/>
            </a:lvl8pPr>
            <a:lvl9pPr marL="146304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" y="869950"/>
            <a:ext cx="1616075" cy="1580515"/>
          </a:xfrm>
        </p:spPr>
        <p:txBody>
          <a:bodyPr/>
          <a:lstStyle>
            <a:lvl1pPr>
              <a:defRPr sz="10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" y="614045"/>
            <a:ext cx="1616710" cy="255905"/>
          </a:xfrm>
        </p:spPr>
        <p:txBody>
          <a:bodyPr anchor="b"/>
          <a:lstStyle>
            <a:lvl1pPr marL="0" indent="0">
              <a:buNone/>
              <a:defRPr sz="100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00" b="1"/>
            </a:lvl3pPr>
            <a:lvl4pPr marL="548640" indent="0">
              <a:buNone/>
              <a:defRPr sz="600" b="1"/>
            </a:lvl4pPr>
            <a:lvl5pPr marL="731520" indent="0">
              <a:buNone/>
              <a:defRPr sz="600" b="1"/>
            </a:lvl5pPr>
            <a:lvl6pPr marL="914400" indent="0">
              <a:buNone/>
              <a:defRPr sz="600" b="1"/>
            </a:lvl6pPr>
            <a:lvl7pPr marL="1097280" indent="0">
              <a:buNone/>
              <a:defRPr sz="600" b="1"/>
            </a:lvl7pPr>
            <a:lvl8pPr marL="1280160" indent="0">
              <a:buNone/>
              <a:defRPr sz="600" b="1"/>
            </a:lvl8pPr>
            <a:lvl9pPr marL="146304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" y="869950"/>
            <a:ext cx="1616710" cy="1580515"/>
          </a:xfrm>
        </p:spPr>
        <p:txBody>
          <a:bodyPr/>
          <a:lstStyle>
            <a:lvl1pPr>
              <a:defRPr sz="10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7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1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0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09220"/>
            <a:ext cx="1203325" cy="464820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" y="109220"/>
            <a:ext cx="2044700" cy="2341245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" y="574040"/>
            <a:ext cx="1203325" cy="1876425"/>
          </a:xfrm>
        </p:spPr>
        <p:txBody>
          <a:bodyPr/>
          <a:lstStyle>
            <a:lvl1pPr marL="0" indent="0">
              <a:buNone/>
              <a:defRPr sz="600"/>
            </a:lvl1pPr>
            <a:lvl2pPr marL="182880" indent="0">
              <a:buNone/>
              <a:defRPr sz="500"/>
            </a:lvl2pPr>
            <a:lvl3pPr marL="365760" indent="0">
              <a:buNone/>
              <a:defRPr sz="40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1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" y="1920240"/>
            <a:ext cx="2194560" cy="226695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" y="245110"/>
            <a:ext cx="2194560" cy="1645920"/>
          </a:xfrm>
        </p:spPr>
        <p:txBody>
          <a:bodyPr/>
          <a:lstStyle>
            <a:lvl1pPr marL="0" indent="0">
              <a:buNone/>
              <a:defRPr sz="1300"/>
            </a:lvl1pPr>
            <a:lvl2pPr marL="182880" indent="0">
              <a:buNone/>
              <a:defRPr sz="1100"/>
            </a:lvl2pPr>
            <a:lvl3pPr marL="365760" indent="0">
              <a:buNone/>
              <a:defRPr sz="100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" y="2146935"/>
            <a:ext cx="2194560" cy="321945"/>
          </a:xfrm>
        </p:spPr>
        <p:txBody>
          <a:bodyPr/>
          <a:lstStyle>
            <a:lvl1pPr marL="0" indent="0">
              <a:buNone/>
              <a:defRPr sz="600"/>
            </a:lvl1pPr>
            <a:lvl2pPr marL="182880" indent="0">
              <a:buNone/>
              <a:defRPr sz="500"/>
            </a:lvl2pPr>
            <a:lvl3pPr marL="365760" indent="0">
              <a:buNone/>
              <a:defRPr sz="40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109855"/>
            <a:ext cx="3291840" cy="457200"/>
          </a:xfrm>
          <a:prstGeom prst="rect">
            <a:avLst/>
          </a:prstGeom>
        </p:spPr>
        <p:txBody>
          <a:bodyPr vert="horz" lIns="36576" tIns="18288" rIns="36576" bIns="1828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640080"/>
            <a:ext cx="3291840" cy="1810385"/>
          </a:xfrm>
          <a:prstGeom prst="rect">
            <a:avLst/>
          </a:prstGeom>
        </p:spPr>
        <p:txBody>
          <a:bodyPr vert="horz" lIns="36576" tIns="18288" rIns="36576" bIns="1828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" y="2542540"/>
            <a:ext cx="853440" cy="146050"/>
          </a:xfrm>
          <a:prstGeom prst="rect">
            <a:avLst/>
          </a:prstGeom>
        </p:spPr>
        <p:txBody>
          <a:bodyPr vert="horz" lIns="36576" tIns="18288" rIns="36576" bIns="18288" rtlCol="0" anchor="ctr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CAED8-956B-1E47-BC3B-A7C5FFBA6198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" y="2542540"/>
            <a:ext cx="1158240" cy="146050"/>
          </a:xfrm>
          <a:prstGeom prst="rect">
            <a:avLst/>
          </a:prstGeom>
        </p:spPr>
        <p:txBody>
          <a:bodyPr vert="horz" lIns="36576" tIns="18288" rIns="36576" bIns="18288" rtlCol="0" anchor="ctr"/>
          <a:lstStyle>
            <a:lvl1pPr algn="ct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" y="2542540"/>
            <a:ext cx="853440" cy="146050"/>
          </a:xfrm>
          <a:prstGeom prst="rect">
            <a:avLst/>
          </a:prstGeom>
        </p:spPr>
        <p:txBody>
          <a:bodyPr vert="horz" lIns="36576" tIns="18288" rIns="36576" bIns="18288" rtlCol="0" anchor="ctr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71EA0-A630-A64A-A0CD-8BBD97B99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6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2880" rtl="0" eaLnBrk="1" latinLnBrk="0" hangingPunct="1"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82880" rtl="0" eaLnBrk="1" latinLnBrk="0" hangingPunct="1">
        <a:spcBef>
          <a:spcPct val="20000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indent="-114300" algn="l" defTabSz="182880" rtl="0" eaLnBrk="1" latinLnBrk="0" hangingPunct="1">
        <a:spcBef>
          <a:spcPct val="20000"/>
        </a:spcBef>
        <a:buFont typeface="Arial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182880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182880" rtl="0" eaLnBrk="1" latinLnBrk="0" hangingPunct="1">
        <a:spcBef>
          <a:spcPct val="20000"/>
        </a:spcBef>
        <a:buFont typeface="Arial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18288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18288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18288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18288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18288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1828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myPics\2011\mexico\IMG_234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20" b="64014" l="29753" r="89193">
                        <a14:foregroundMark x1="45182" y1="56836" x2="45182" y2="56836"/>
                        <a14:foregroundMark x1="49023" y1="56836" x2="49023" y2="56836"/>
                        <a14:foregroundMark x1="50000" y1="60840" x2="50000" y2="60840"/>
                        <a14:foregroundMark x1="51628" y1="58838" x2="51628" y2="58838"/>
                        <a14:foregroundMark x1="52409" y1="61914" x2="52409" y2="61914"/>
                        <a14:foregroundMark x1="38672" y1="55469" x2="38672" y2="55469"/>
                        <a14:foregroundMark x1="39388" y1="53613" x2="39388" y2="53613"/>
                        <a14:foregroundMark x1="36719" y1="55176" x2="36719" y2="55176"/>
                        <a14:foregroundMark x1="36719" y1="56494" x2="36719" y2="56494"/>
                        <a14:foregroundMark x1="37891" y1="58154" x2="37891" y2="58154"/>
                        <a14:foregroundMark x1="35221" y1="58154" x2="35221" y2="58154"/>
                        <a14:foregroundMark x1="63346" y1="57031" x2="63346" y2="57031"/>
                        <a14:foregroundMark x1="77214" y1="61621" x2="77214" y2="61621"/>
                        <a14:foregroundMark x1="73568" y1="59033" x2="73568" y2="59033"/>
                        <a14:foregroundMark x1="73828" y1="63135" x2="73828" y2="63135"/>
                        <a14:foregroundMark x1="75195" y1="63232" x2="75195" y2="63232"/>
                        <a14:foregroundMark x1="78255" y1="63672" x2="78255" y2="63672"/>
                        <a14:foregroundMark x1="63607" y1="63037" x2="63607" y2="63037"/>
                        <a14:foregroundMark x1="64193" y1="61279" x2="64193" y2="61279"/>
                        <a14:foregroundMark x1="61263" y1="62695" x2="61263" y2="62695"/>
                        <a14:foregroundMark x1="59049" y1="63232" x2="59049" y2="63232"/>
                        <a14:foregroundMark x1="35677" y1="61621" x2="35677" y2="61621"/>
                        <a14:foregroundMark x1="35221" y1="62500" x2="35221" y2="62500"/>
                        <a14:foregroundMark x1="33333" y1="62695" x2="33333" y2="62695"/>
                        <a14:foregroundMark x1="32552" y1="62012" x2="32552" y2="62012"/>
                        <a14:foregroundMark x1="31250" y1="61719" x2="31250" y2="61719"/>
                        <a14:foregroundMark x1="31380" y1="62793" x2="31380" y2="62793"/>
                        <a14:foregroundMark x1="33919" y1="63477" x2="33919" y2="63477"/>
                        <a14:foregroundMark x1="32552" y1="63672" x2="32552" y2="63672"/>
                        <a14:foregroundMark x1="31706" y1="63672" x2="31706" y2="63672"/>
                        <a14:foregroundMark x1="33203" y1="61230" x2="33203" y2="61230"/>
                        <a14:foregroundMark x1="77083" y1="63574" x2="77083" y2="63574"/>
                        <a14:foregroundMark x1="79036" y1="63379" x2="79036" y2="63379"/>
                        <a14:foregroundMark x1="74870" y1="59180" x2="74870" y2="59180"/>
                        <a14:foregroundMark x1="30208" y1="54248" x2="30208" y2="54248"/>
                        <a14:foregroundMark x1="30534" y1="63672" x2="30534" y2="63672"/>
                        <a14:foregroundMark x1="79036" y1="62939" x2="79036" y2="62939"/>
                        <a14:foregroundMark x1="30208" y1="53613" x2="30208" y2="53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51" t="30643" r="10813" b="36023"/>
          <a:stretch/>
        </p:blipFill>
        <p:spPr bwMode="auto">
          <a:xfrm>
            <a:off x="1419" y="395674"/>
            <a:ext cx="3148181" cy="23620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0" y="14061"/>
            <a:ext cx="3657600" cy="2757714"/>
            <a:chOff x="-3817257" y="-1386114"/>
            <a:chExt cx="3657600" cy="2757714"/>
          </a:xfrm>
        </p:grpSpPr>
        <p:sp>
          <p:nvSpPr>
            <p:cNvPr id="9" name="Rectangle 3"/>
            <p:cNvSpPr/>
            <p:nvPr/>
          </p:nvSpPr>
          <p:spPr>
            <a:xfrm>
              <a:off x="-3817257" y="-1386114"/>
              <a:ext cx="3657600" cy="2757714"/>
            </a:xfrm>
            <a:custGeom>
              <a:avLst/>
              <a:gdLst/>
              <a:ahLst/>
              <a:cxnLst/>
              <a:rect l="l" t="t" r="r" b="b"/>
              <a:pathLst>
                <a:path w="3657600" h="2757714">
                  <a:moveTo>
                    <a:pt x="309624" y="61686"/>
                  </a:moveTo>
                  <a:cubicBezTo>
                    <a:pt x="166679" y="61686"/>
                    <a:pt x="50800" y="177565"/>
                    <a:pt x="50800" y="320510"/>
                  </a:cubicBezTo>
                  <a:lnTo>
                    <a:pt x="50800" y="2437205"/>
                  </a:lnTo>
                  <a:cubicBezTo>
                    <a:pt x="50800" y="2580150"/>
                    <a:pt x="166679" y="2696029"/>
                    <a:pt x="309624" y="2696029"/>
                  </a:cubicBezTo>
                  <a:lnTo>
                    <a:pt x="3347976" y="2696029"/>
                  </a:lnTo>
                  <a:cubicBezTo>
                    <a:pt x="3490921" y="2696029"/>
                    <a:pt x="3606800" y="2580150"/>
                    <a:pt x="3606800" y="2437205"/>
                  </a:cubicBezTo>
                  <a:lnTo>
                    <a:pt x="3606800" y="320510"/>
                  </a:lnTo>
                  <a:cubicBezTo>
                    <a:pt x="3606800" y="177565"/>
                    <a:pt x="3490921" y="61686"/>
                    <a:pt x="3347976" y="61686"/>
                  </a:cubicBezTo>
                  <a:close/>
                  <a:moveTo>
                    <a:pt x="0" y="0"/>
                  </a:moveTo>
                  <a:lnTo>
                    <a:pt x="3657600" y="0"/>
                  </a:lnTo>
                  <a:lnTo>
                    <a:pt x="3657600" y="2757714"/>
                  </a:lnTo>
                  <a:lnTo>
                    <a:pt x="0" y="2757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-3763329" y="-1325231"/>
              <a:ext cx="3549745" cy="2635949"/>
            </a:xfrm>
            <a:prstGeom prst="roundRect">
              <a:avLst>
                <a:gd name="adj" fmla="val 9358"/>
              </a:avLst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75158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TEAMMATES\teammatespes\src\main\webapp\images\teammembers\cropped\chunteck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2"/>
          <a:stretch/>
        </p:blipFill>
        <p:spPr bwMode="auto">
          <a:xfrm>
            <a:off x="72569" y="200025"/>
            <a:ext cx="2073589" cy="25717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0" y="14061"/>
            <a:ext cx="3657600" cy="2757714"/>
            <a:chOff x="-3817257" y="-1386114"/>
            <a:chExt cx="3657600" cy="2757714"/>
          </a:xfrm>
        </p:grpSpPr>
        <p:sp>
          <p:nvSpPr>
            <p:cNvPr id="9" name="Rectangle 3"/>
            <p:cNvSpPr/>
            <p:nvPr/>
          </p:nvSpPr>
          <p:spPr>
            <a:xfrm>
              <a:off x="-3817257" y="-1386114"/>
              <a:ext cx="3657600" cy="2757714"/>
            </a:xfrm>
            <a:custGeom>
              <a:avLst/>
              <a:gdLst/>
              <a:ahLst/>
              <a:cxnLst/>
              <a:rect l="l" t="t" r="r" b="b"/>
              <a:pathLst>
                <a:path w="3657600" h="2757714">
                  <a:moveTo>
                    <a:pt x="309624" y="61686"/>
                  </a:moveTo>
                  <a:cubicBezTo>
                    <a:pt x="166679" y="61686"/>
                    <a:pt x="50800" y="177565"/>
                    <a:pt x="50800" y="320510"/>
                  </a:cubicBezTo>
                  <a:lnTo>
                    <a:pt x="50800" y="2437205"/>
                  </a:lnTo>
                  <a:cubicBezTo>
                    <a:pt x="50800" y="2580150"/>
                    <a:pt x="166679" y="2696029"/>
                    <a:pt x="309624" y="2696029"/>
                  </a:cubicBezTo>
                  <a:lnTo>
                    <a:pt x="3347976" y="2696029"/>
                  </a:lnTo>
                  <a:cubicBezTo>
                    <a:pt x="3490921" y="2696029"/>
                    <a:pt x="3606800" y="2580150"/>
                    <a:pt x="3606800" y="2437205"/>
                  </a:cubicBezTo>
                  <a:lnTo>
                    <a:pt x="3606800" y="320510"/>
                  </a:lnTo>
                  <a:cubicBezTo>
                    <a:pt x="3606800" y="177565"/>
                    <a:pt x="3490921" y="61686"/>
                    <a:pt x="3347976" y="61686"/>
                  </a:cubicBezTo>
                  <a:close/>
                  <a:moveTo>
                    <a:pt x="0" y="0"/>
                  </a:moveTo>
                  <a:lnTo>
                    <a:pt x="3657600" y="0"/>
                  </a:lnTo>
                  <a:lnTo>
                    <a:pt x="3657600" y="2757714"/>
                  </a:lnTo>
                  <a:lnTo>
                    <a:pt x="0" y="2757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-3763329" y="-1325231"/>
              <a:ext cx="3549745" cy="2635949"/>
            </a:xfrm>
            <a:prstGeom prst="roundRect">
              <a:avLst>
                <a:gd name="adj" fmla="val 9358"/>
              </a:avLst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444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TEAMMATES\teammatespes\src\main\webapp\images\teammembers\cropped\kenn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15157" b="52014"/>
          <a:stretch/>
        </p:blipFill>
        <p:spPr bwMode="auto">
          <a:xfrm>
            <a:off x="0" y="74944"/>
            <a:ext cx="3075709" cy="263594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0" y="14061"/>
            <a:ext cx="3657600" cy="2757714"/>
            <a:chOff x="-3817257" y="-1386114"/>
            <a:chExt cx="3657600" cy="2757714"/>
          </a:xfrm>
        </p:grpSpPr>
        <p:sp>
          <p:nvSpPr>
            <p:cNvPr id="9" name="Rectangle 3"/>
            <p:cNvSpPr/>
            <p:nvPr/>
          </p:nvSpPr>
          <p:spPr>
            <a:xfrm>
              <a:off x="-3817257" y="-1386114"/>
              <a:ext cx="3657600" cy="2757714"/>
            </a:xfrm>
            <a:custGeom>
              <a:avLst/>
              <a:gdLst/>
              <a:ahLst/>
              <a:cxnLst/>
              <a:rect l="l" t="t" r="r" b="b"/>
              <a:pathLst>
                <a:path w="3657600" h="2757714">
                  <a:moveTo>
                    <a:pt x="309624" y="61686"/>
                  </a:moveTo>
                  <a:cubicBezTo>
                    <a:pt x="166679" y="61686"/>
                    <a:pt x="50800" y="177565"/>
                    <a:pt x="50800" y="320510"/>
                  </a:cubicBezTo>
                  <a:lnTo>
                    <a:pt x="50800" y="2437205"/>
                  </a:lnTo>
                  <a:cubicBezTo>
                    <a:pt x="50800" y="2580150"/>
                    <a:pt x="166679" y="2696029"/>
                    <a:pt x="309624" y="2696029"/>
                  </a:cubicBezTo>
                  <a:lnTo>
                    <a:pt x="3347976" y="2696029"/>
                  </a:lnTo>
                  <a:cubicBezTo>
                    <a:pt x="3490921" y="2696029"/>
                    <a:pt x="3606800" y="2580150"/>
                    <a:pt x="3606800" y="2437205"/>
                  </a:cubicBezTo>
                  <a:lnTo>
                    <a:pt x="3606800" y="320510"/>
                  </a:lnTo>
                  <a:cubicBezTo>
                    <a:pt x="3606800" y="177565"/>
                    <a:pt x="3490921" y="61686"/>
                    <a:pt x="3347976" y="61686"/>
                  </a:cubicBezTo>
                  <a:close/>
                  <a:moveTo>
                    <a:pt x="0" y="0"/>
                  </a:moveTo>
                  <a:lnTo>
                    <a:pt x="3657600" y="0"/>
                  </a:lnTo>
                  <a:lnTo>
                    <a:pt x="3657600" y="2757714"/>
                  </a:lnTo>
                  <a:lnTo>
                    <a:pt x="0" y="2757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-3763329" y="-1325231"/>
              <a:ext cx="3549745" cy="2635949"/>
            </a:xfrm>
            <a:prstGeom prst="roundRect">
              <a:avLst>
                <a:gd name="adj" fmla="val 9358"/>
              </a:avLst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251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TEAMMATES\teammatespes\src\main\webapp\images\teammembers\cropped\ja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9" y="258693"/>
            <a:ext cx="3324704" cy="2493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0" y="14061"/>
            <a:ext cx="3657600" cy="2757714"/>
            <a:chOff x="-3817257" y="-1386114"/>
            <a:chExt cx="3657600" cy="2757714"/>
          </a:xfrm>
        </p:grpSpPr>
        <p:sp>
          <p:nvSpPr>
            <p:cNvPr id="9" name="Rectangle 3"/>
            <p:cNvSpPr/>
            <p:nvPr/>
          </p:nvSpPr>
          <p:spPr>
            <a:xfrm>
              <a:off x="-3817257" y="-1386114"/>
              <a:ext cx="3657600" cy="2757714"/>
            </a:xfrm>
            <a:custGeom>
              <a:avLst/>
              <a:gdLst/>
              <a:ahLst/>
              <a:cxnLst/>
              <a:rect l="l" t="t" r="r" b="b"/>
              <a:pathLst>
                <a:path w="3657600" h="2757714">
                  <a:moveTo>
                    <a:pt x="309624" y="61686"/>
                  </a:moveTo>
                  <a:cubicBezTo>
                    <a:pt x="166679" y="61686"/>
                    <a:pt x="50800" y="177565"/>
                    <a:pt x="50800" y="320510"/>
                  </a:cubicBezTo>
                  <a:lnTo>
                    <a:pt x="50800" y="2437205"/>
                  </a:lnTo>
                  <a:cubicBezTo>
                    <a:pt x="50800" y="2580150"/>
                    <a:pt x="166679" y="2696029"/>
                    <a:pt x="309624" y="2696029"/>
                  </a:cubicBezTo>
                  <a:lnTo>
                    <a:pt x="3347976" y="2696029"/>
                  </a:lnTo>
                  <a:cubicBezTo>
                    <a:pt x="3490921" y="2696029"/>
                    <a:pt x="3606800" y="2580150"/>
                    <a:pt x="3606800" y="2437205"/>
                  </a:cubicBezTo>
                  <a:lnTo>
                    <a:pt x="3606800" y="320510"/>
                  </a:lnTo>
                  <a:cubicBezTo>
                    <a:pt x="3606800" y="177565"/>
                    <a:pt x="3490921" y="61686"/>
                    <a:pt x="3347976" y="61686"/>
                  </a:cubicBezTo>
                  <a:close/>
                  <a:moveTo>
                    <a:pt x="0" y="0"/>
                  </a:moveTo>
                  <a:lnTo>
                    <a:pt x="3657600" y="0"/>
                  </a:lnTo>
                  <a:lnTo>
                    <a:pt x="3657600" y="2757714"/>
                  </a:lnTo>
                  <a:lnTo>
                    <a:pt x="0" y="2757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-3763329" y="-1325231"/>
              <a:ext cx="3549745" cy="2635949"/>
            </a:xfrm>
            <a:prstGeom prst="roundRect">
              <a:avLst>
                <a:gd name="adj" fmla="val 9358"/>
              </a:avLst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16229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fbcdn-sphotos-d-a.akamaihd.net/hphotos-ak-ash4/197484_1964100626774_515448_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926" b="85926" l="27500" r="65278">
                        <a14:foregroundMark x1="41250" y1="82037" x2="41250" y2="82037"/>
                        <a14:foregroundMark x1="48056" y1="83333" x2="48056" y2="83333"/>
                        <a14:foregroundMark x1="51944" y1="80000" x2="52639" y2="85741"/>
                        <a14:foregroundMark x1="55417" y1="81667" x2="63472" y2="85370"/>
                        <a14:backgroundMark x1="39306" y1="46296" x2="41389" y2="46111"/>
                        <a14:backgroundMark x1="40139" y1="47407" x2="40000" y2="48889"/>
                        <a14:backgroundMark x1="56944" y1="49815" x2="56667" y2="51481"/>
                        <a14:backgroundMark x1="57500" y1="52222" x2="56944" y2="52778"/>
                        <a14:backgroundMark x1="35417" y1="68889" x2="35972" y2="6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1" t="38705" r="31666" b="14150"/>
          <a:stretch/>
        </p:blipFill>
        <p:spPr bwMode="auto">
          <a:xfrm>
            <a:off x="237507" y="422678"/>
            <a:ext cx="2848594" cy="22882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0" y="14061"/>
            <a:ext cx="3657600" cy="2757714"/>
            <a:chOff x="-3817257" y="-1386114"/>
            <a:chExt cx="3657600" cy="2757714"/>
          </a:xfrm>
        </p:grpSpPr>
        <p:sp>
          <p:nvSpPr>
            <p:cNvPr id="9" name="Rectangle 3"/>
            <p:cNvSpPr/>
            <p:nvPr/>
          </p:nvSpPr>
          <p:spPr>
            <a:xfrm>
              <a:off x="-3817257" y="-1386114"/>
              <a:ext cx="3657600" cy="2757714"/>
            </a:xfrm>
            <a:custGeom>
              <a:avLst/>
              <a:gdLst/>
              <a:ahLst/>
              <a:cxnLst/>
              <a:rect l="l" t="t" r="r" b="b"/>
              <a:pathLst>
                <a:path w="3657600" h="2757714">
                  <a:moveTo>
                    <a:pt x="309624" y="61686"/>
                  </a:moveTo>
                  <a:cubicBezTo>
                    <a:pt x="166679" y="61686"/>
                    <a:pt x="50800" y="177565"/>
                    <a:pt x="50800" y="320510"/>
                  </a:cubicBezTo>
                  <a:lnTo>
                    <a:pt x="50800" y="2437205"/>
                  </a:lnTo>
                  <a:cubicBezTo>
                    <a:pt x="50800" y="2580150"/>
                    <a:pt x="166679" y="2696029"/>
                    <a:pt x="309624" y="2696029"/>
                  </a:cubicBezTo>
                  <a:lnTo>
                    <a:pt x="3347976" y="2696029"/>
                  </a:lnTo>
                  <a:cubicBezTo>
                    <a:pt x="3490921" y="2696029"/>
                    <a:pt x="3606800" y="2580150"/>
                    <a:pt x="3606800" y="2437205"/>
                  </a:cubicBezTo>
                  <a:lnTo>
                    <a:pt x="3606800" y="320510"/>
                  </a:lnTo>
                  <a:cubicBezTo>
                    <a:pt x="3606800" y="177565"/>
                    <a:pt x="3490921" y="61686"/>
                    <a:pt x="3347976" y="61686"/>
                  </a:cubicBezTo>
                  <a:close/>
                  <a:moveTo>
                    <a:pt x="0" y="0"/>
                  </a:moveTo>
                  <a:lnTo>
                    <a:pt x="3657600" y="0"/>
                  </a:lnTo>
                  <a:lnTo>
                    <a:pt x="3657600" y="2757714"/>
                  </a:lnTo>
                  <a:lnTo>
                    <a:pt x="0" y="2757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-3763329" y="-1325231"/>
              <a:ext cx="3549745" cy="2635949"/>
            </a:xfrm>
            <a:prstGeom prst="roundRect">
              <a:avLst>
                <a:gd name="adj" fmla="val 9358"/>
              </a:avLst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30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TEAMMATES\teammatespes\src\main\webapp\images\teammembers\nimanth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06" b="99306" l="3750" r="988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6" y="472378"/>
            <a:ext cx="3066041" cy="229939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0" y="14061"/>
            <a:ext cx="3657600" cy="2757714"/>
            <a:chOff x="-3817257" y="-1386114"/>
            <a:chExt cx="3657600" cy="2757714"/>
          </a:xfrm>
        </p:grpSpPr>
        <p:sp>
          <p:nvSpPr>
            <p:cNvPr id="9" name="Rectangle 3"/>
            <p:cNvSpPr/>
            <p:nvPr/>
          </p:nvSpPr>
          <p:spPr>
            <a:xfrm>
              <a:off x="-3817257" y="-1386114"/>
              <a:ext cx="3657600" cy="2757714"/>
            </a:xfrm>
            <a:custGeom>
              <a:avLst/>
              <a:gdLst/>
              <a:ahLst/>
              <a:cxnLst/>
              <a:rect l="l" t="t" r="r" b="b"/>
              <a:pathLst>
                <a:path w="3657600" h="2757714">
                  <a:moveTo>
                    <a:pt x="309624" y="61686"/>
                  </a:moveTo>
                  <a:cubicBezTo>
                    <a:pt x="166679" y="61686"/>
                    <a:pt x="50800" y="177565"/>
                    <a:pt x="50800" y="320510"/>
                  </a:cubicBezTo>
                  <a:lnTo>
                    <a:pt x="50800" y="2437205"/>
                  </a:lnTo>
                  <a:cubicBezTo>
                    <a:pt x="50800" y="2580150"/>
                    <a:pt x="166679" y="2696029"/>
                    <a:pt x="309624" y="2696029"/>
                  </a:cubicBezTo>
                  <a:lnTo>
                    <a:pt x="3347976" y="2696029"/>
                  </a:lnTo>
                  <a:cubicBezTo>
                    <a:pt x="3490921" y="2696029"/>
                    <a:pt x="3606800" y="2580150"/>
                    <a:pt x="3606800" y="2437205"/>
                  </a:cubicBezTo>
                  <a:lnTo>
                    <a:pt x="3606800" y="320510"/>
                  </a:lnTo>
                  <a:cubicBezTo>
                    <a:pt x="3606800" y="177565"/>
                    <a:pt x="3490921" y="61686"/>
                    <a:pt x="3347976" y="61686"/>
                  </a:cubicBezTo>
                  <a:close/>
                  <a:moveTo>
                    <a:pt x="0" y="0"/>
                  </a:moveTo>
                  <a:lnTo>
                    <a:pt x="3657600" y="0"/>
                  </a:lnTo>
                  <a:lnTo>
                    <a:pt x="3657600" y="2757714"/>
                  </a:lnTo>
                  <a:lnTo>
                    <a:pt x="0" y="2757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-3763329" y="-1325231"/>
              <a:ext cx="3549745" cy="2635949"/>
            </a:xfrm>
            <a:prstGeom prst="roundRect">
              <a:avLst>
                <a:gd name="adj" fmla="val 9358"/>
              </a:avLst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7371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0</Words>
  <Application>Microsoft Office PowerPoint</Application>
  <PresentationFormat>Custom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whsprwind@hotmail.com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whspr wind</dc:creator>
  <cp:lastModifiedBy>Damith</cp:lastModifiedBy>
  <cp:revision>12</cp:revision>
  <dcterms:created xsi:type="dcterms:W3CDTF">2012-08-20T09:22:23Z</dcterms:created>
  <dcterms:modified xsi:type="dcterms:W3CDTF">2013-03-21T13:47:53Z</dcterms:modified>
</cp:coreProperties>
</file>